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5"/>
  </p:notesMasterIdLst>
  <p:sldIdLst>
    <p:sldId id="266" r:id="rId5"/>
    <p:sldId id="257" r:id="rId6"/>
    <p:sldId id="258" r:id="rId7"/>
    <p:sldId id="269" r:id="rId8"/>
    <p:sldId id="267" r:id="rId9"/>
    <p:sldId id="262" r:id="rId10"/>
    <p:sldId id="271" r:id="rId11"/>
    <p:sldId id="263" r:id="rId12"/>
    <p:sldId id="268" r:id="rId13"/>
    <p:sldId id="270" r:id="rId14"/>
  </p:sldIdLst>
  <p:sldSz cx="12192000" cy="6858000"/>
  <p:notesSz cx="6858000" cy="9144000"/>
  <p:embeddedFontLst>
    <p:embeddedFont>
      <p:font typeface="Arial Black" panose="020B0A04020102020204" pitchFamily="34" charset="0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SamsungOne 450C" panose="020B0506030303020204" charset="0"/>
      <p:regular r:id="rId21"/>
    </p:embeddedFont>
    <p:embeddedFont>
      <p:font typeface="SamsungOne 800C" panose="020B0906030303020204" charset="0"/>
      <p:bold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7C0ABC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22.05.2023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1566817-1537-301D-E815-0217977B8072}"/>
              </a:ext>
            </a:extLst>
          </p:cNvPr>
          <p:cNvSpPr txBox="1"/>
          <p:nvPr/>
        </p:nvSpPr>
        <p:spPr>
          <a:xfrm>
            <a:off x="4291615" y="1264107"/>
            <a:ext cx="609452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dirty="0">
                <a:latin typeface="+mj-lt"/>
              </a:rPr>
              <a:t>PUSH IT</a:t>
            </a:r>
            <a:endParaRPr lang="ru-RU" sz="66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28808E-517D-E11F-3A97-747FCACC06D2}"/>
              </a:ext>
            </a:extLst>
          </p:cNvPr>
          <p:cNvSpPr txBox="1"/>
          <p:nvPr/>
        </p:nvSpPr>
        <p:spPr>
          <a:xfrm>
            <a:off x="3943906" y="4116565"/>
            <a:ext cx="60945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Выполнил: Ерёменко Алексей Сергеевич</a:t>
            </a:r>
            <a:br>
              <a:rPr lang="ru-RU" sz="1800" dirty="0"/>
            </a:br>
            <a:r>
              <a:rPr lang="ru-RU" sz="1800" dirty="0"/>
              <a:t>Руководитель: Шперлинг Владимир Константинович</a:t>
            </a:r>
          </a:p>
          <a:p>
            <a:r>
              <a:rPr lang="ru-RU" dirty="0"/>
              <a:t>Город: Новосибирск</a:t>
            </a:r>
          </a:p>
          <a:p>
            <a:r>
              <a:rPr lang="ru-RU" dirty="0"/>
              <a:t>Площадка: МБОУ Инженерный лицей НГТУ</a:t>
            </a:r>
            <a:br>
              <a:rPr lang="ru-RU" dirty="0"/>
            </a:br>
            <a:r>
              <a:rPr lang="ru-RU" dirty="0"/>
              <a:t>Дата: 23 мая 2023г.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3584012-D7FA-9CDD-3BCF-E2AD99362757}"/>
              </a:ext>
            </a:extLst>
          </p:cNvPr>
          <p:cNvSpPr/>
          <p:nvPr/>
        </p:nvSpPr>
        <p:spPr>
          <a:xfrm>
            <a:off x="893308" y="2797214"/>
            <a:ext cx="100864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>
                <a:ln w="6600">
                  <a:solidFill>
                    <a:schemeClr val="bg2">
                      <a:lumMod val="10000"/>
                    </a:schemeClr>
                  </a:solidFill>
                  <a:prstDash val="solid"/>
                </a:ln>
                <a:solidFill>
                  <a:srgbClr val="44546A"/>
                </a:solidFill>
                <a:effectLst>
                  <a:outerShdw dist="38100" dir="2700000" algn="tl" rotWithShape="0">
                    <a:schemeClr val="bg2">
                      <a:lumMod val="10000"/>
                    </a:schemeClr>
                  </a:outerShdw>
                </a:effectLst>
                <a:latin typeface="Arial Black" panose="020B0A04020102020204" pitchFamily="34" charset="0"/>
              </a:rPr>
              <a:t>СПАСИБО ЗА ВНИМАНИЕ</a:t>
            </a:r>
            <a:endParaRPr lang="ru-RU" sz="5400" b="1" cap="none" spc="0" dirty="0">
              <a:ln w="6600">
                <a:solidFill>
                  <a:schemeClr val="bg2">
                    <a:lumMod val="10000"/>
                  </a:schemeClr>
                </a:solidFill>
                <a:prstDash val="solid"/>
              </a:ln>
              <a:solidFill>
                <a:srgbClr val="44546A"/>
              </a:solidFill>
              <a:effectLst>
                <a:outerShdw dist="38100" dir="2700000" algn="tl" rotWithShape="0">
                  <a:schemeClr val="bg2">
                    <a:lumMod val="1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2" name="Дата 11">
            <a:extLst>
              <a:ext uri="{FF2B5EF4-FFF2-40B4-BE49-F238E27FC236}">
                <a16:creationId xmlns:a16="http://schemas.microsoft.com/office/drawing/2014/main" id="{2B2E3205-53E4-B4FD-4A52-AE2F8E52B8DE}"/>
              </a:ext>
            </a:extLst>
          </p:cNvPr>
          <p:cNvSpPr txBox="1">
            <a:spLocks/>
          </p:cNvSpPr>
          <p:nvPr/>
        </p:nvSpPr>
        <p:spPr>
          <a:xfrm>
            <a:off x="863138" y="638128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44546A"/>
                </a:solidFill>
              </a:rPr>
              <a:t>23.05.2023</a:t>
            </a:r>
            <a:endParaRPr lang="ru-RU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3344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5223" y="200072"/>
            <a:ext cx="9144000" cy="1360652"/>
          </a:xfrm>
        </p:spPr>
        <p:txBody>
          <a:bodyPr>
            <a:normAutofit/>
          </a:bodyPr>
          <a:lstStyle/>
          <a:p>
            <a:r>
              <a:rPr lang="ru-RU" dirty="0"/>
              <a:t>ОБ игре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5113" y="2858482"/>
            <a:ext cx="4959660" cy="2448685"/>
          </a:xfrm>
        </p:spPr>
        <p:txBody>
          <a:bodyPr>
            <a:normAutofit/>
          </a:bodyPr>
          <a:lstStyle/>
          <a:p>
            <a:r>
              <a:rPr lang="ru-RU" dirty="0"/>
              <a:t>Главная цель в игре нажимать на появившиеся на экране картинки (спрайты). После нажатия на спрайт вам прибавляется 1 балл. После уничтожения босс спрайта вам дадут 10 баллов. 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23.05.2023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6107417-D981-D2BD-F8A3-A3AC29EEE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9303" y="1365416"/>
            <a:ext cx="3467584" cy="466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2955" y="560434"/>
            <a:ext cx="3025055" cy="690677"/>
          </a:xfrm>
        </p:spPr>
        <p:txBody>
          <a:bodyPr>
            <a:normAutofit/>
          </a:bodyPr>
          <a:lstStyle/>
          <a:p>
            <a:r>
              <a:rPr lang="ru-RU" sz="3600" dirty="0"/>
              <a:t>Главное меню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23.05.2023</a:t>
            </a: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16CF09-0521-D205-67B1-9A531D848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093" y="1179978"/>
            <a:ext cx="3534268" cy="54490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0965EC-7C57-DC18-216F-501AAFCAA343}"/>
              </a:ext>
            </a:extLst>
          </p:cNvPr>
          <p:cNvSpPr txBox="1"/>
          <p:nvPr/>
        </p:nvSpPr>
        <p:spPr>
          <a:xfrm>
            <a:off x="1643248" y="1870655"/>
            <a:ext cx="609452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/>
              <a:t>Главное меню состоит из 2х кнопок:</a:t>
            </a:r>
          </a:p>
          <a:p>
            <a:endParaRPr lang="ru-RU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/>
              <a:t>Новая игра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/>
              <a:t>продолжить</a:t>
            </a:r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r>
              <a:rPr lang="en-US" dirty="0"/>
              <a:t>23.05.2023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103" y="6159326"/>
            <a:ext cx="2479652" cy="3795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16391B-B7A0-E4F6-1057-3DFD4B99DE5D}"/>
              </a:ext>
            </a:extLst>
          </p:cNvPr>
          <p:cNvSpPr txBox="1"/>
          <p:nvPr/>
        </p:nvSpPr>
        <p:spPr>
          <a:xfrm>
            <a:off x="5447102" y="689784"/>
            <a:ext cx="61033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>
                <a:latin typeface="+mj-lt"/>
              </a:rPr>
              <a:t>Игра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60ECE8B-342F-9BD1-51C1-10758C36F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4338" y="357105"/>
            <a:ext cx="3477110" cy="418205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59A638C-7FD3-54BE-428C-DC2FC8F18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958" y="2079028"/>
            <a:ext cx="3448531" cy="427732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4058944-FD1F-FA90-6B9E-4BD82647AB4F}"/>
              </a:ext>
            </a:extLst>
          </p:cNvPr>
          <p:cNvSpPr txBox="1"/>
          <p:nvPr/>
        </p:nvSpPr>
        <p:spPr>
          <a:xfrm>
            <a:off x="848976" y="1184900"/>
            <a:ext cx="340236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На экране появляются фигуры на которые надо нажимать, с каждым разом фигуры появляются всё быстрее. Каждые 15 фигур появляется большая фигура – босс спрайт.</a:t>
            </a:r>
          </a:p>
          <a:p>
            <a:r>
              <a:rPr lang="ru-RU" dirty="0"/>
              <a:t>На него надо нажать 30 раз за отведённое время. На уничтожение каждого следующего босса даётся всё меньше времени.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03492F-BBC4-6CA1-9240-CDDBABF52488}"/>
              </a:ext>
            </a:extLst>
          </p:cNvPr>
          <p:cNvSpPr txBox="1"/>
          <p:nvPr/>
        </p:nvSpPr>
        <p:spPr>
          <a:xfrm>
            <a:off x="4414421" y="538864"/>
            <a:ext cx="60945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44546A"/>
                </a:solidFill>
                <a:latin typeface="+mj-lt"/>
              </a:rPr>
              <a:t>ПОД КОПОТОМ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36DCA91-19D0-40E5-CB38-4F557B6A4D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29"/>
          <a:stretch/>
        </p:blipFill>
        <p:spPr>
          <a:xfrm>
            <a:off x="123446" y="1202924"/>
            <a:ext cx="3458058" cy="32853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0605F4-4D31-7E1C-3CFF-BE93F00FAC83}"/>
              </a:ext>
            </a:extLst>
          </p:cNvPr>
          <p:cNvSpPr txBox="1"/>
          <p:nvPr/>
        </p:nvSpPr>
        <p:spPr>
          <a:xfrm>
            <a:off x="4130335" y="4342050"/>
            <a:ext cx="60945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44546A"/>
                </a:solidFill>
              </a:rPr>
              <a:t>Проект состоит из </a:t>
            </a:r>
            <a:r>
              <a:rPr lang="en-US" sz="2400" dirty="0">
                <a:solidFill>
                  <a:srgbClr val="44546A"/>
                </a:solidFill>
              </a:rPr>
              <a:t>4</a:t>
            </a:r>
            <a:r>
              <a:rPr lang="ru-RU" sz="2400" dirty="0">
                <a:solidFill>
                  <a:srgbClr val="44546A"/>
                </a:solidFill>
              </a:rPr>
              <a:t>х видов спрайтов, 3х </a:t>
            </a:r>
            <a:r>
              <a:rPr lang="ru-RU" sz="2400" dirty="0" err="1">
                <a:solidFill>
                  <a:srgbClr val="44546A"/>
                </a:solidFill>
              </a:rPr>
              <a:t>активити</a:t>
            </a:r>
            <a:r>
              <a:rPr lang="ru-RU" sz="2400" dirty="0">
                <a:solidFill>
                  <a:srgbClr val="44546A"/>
                </a:solidFill>
              </a:rPr>
              <a:t> и ещё 2х классов</a:t>
            </a:r>
            <a:r>
              <a:rPr lang="en-US" sz="2400" dirty="0">
                <a:solidFill>
                  <a:srgbClr val="44546A"/>
                </a:solidFill>
              </a:rPr>
              <a:t>:</a:t>
            </a:r>
            <a:r>
              <a:rPr lang="ru-RU" sz="2400" dirty="0">
                <a:solidFill>
                  <a:srgbClr val="44546A"/>
                </a:solidFill>
              </a:rPr>
              <a:t> </a:t>
            </a:r>
            <a:r>
              <a:rPr lang="en-US" sz="2400" dirty="0" err="1">
                <a:solidFill>
                  <a:srgbClr val="44546A"/>
                </a:solidFill>
              </a:rPr>
              <a:t>GameView</a:t>
            </a:r>
            <a:r>
              <a:rPr lang="en-US" sz="2400" dirty="0">
                <a:solidFill>
                  <a:srgbClr val="44546A"/>
                </a:solidFill>
              </a:rPr>
              <a:t> </a:t>
            </a:r>
            <a:r>
              <a:rPr lang="ru-RU" sz="2400" dirty="0">
                <a:solidFill>
                  <a:srgbClr val="44546A"/>
                </a:solidFill>
              </a:rPr>
              <a:t>и</a:t>
            </a:r>
            <a:r>
              <a:rPr lang="en-US" sz="2400" dirty="0">
                <a:solidFill>
                  <a:srgbClr val="44546A"/>
                </a:solidFill>
              </a:rPr>
              <a:t> </a:t>
            </a:r>
            <a:r>
              <a:rPr lang="en-US" sz="2400" dirty="0" err="1">
                <a:solidFill>
                  <a:srgbClr val="44546A"/>
                </a:solidFill>
              </a:rPr>
              <a:t>GameInfo</a:t>
            </a:r>
            <a:r>
              <a:rPr lang="en-US" sz="2400" dirty="0">
                <a:solidFill>
                  <a:srgbClr val="44546A"/>
                </a:solidFill>
              </a:rPr>
              <a:t>.</a:t>
            </a:r>
            <a:endParaRPr lang="ru-RU" sz="2400" dirty="0">
              <a:solidFill>
                <a:srgbClr val="44546A"/>
              </a:solidFill>
            </a:endParaRPr>
          </a:p>
        </p:txBody>
      </p:sp>
      <p:sp>
        <p:nvSpPr>
          <p:cNvPr id="2" name="Дата 3">
            <a:extLst>
              <a:ext uri="{FF2B5EF4-FFF2-40B4-BE49-F238E27FC236}">
                <a16:creationId xmlns:a16="http://schemas.microsoft.com/office/drawing/2014/main" id="{F438B64E-0DA1-B7BD-9667-D4405537D8AC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44546A"/>
                </a:solidFill>
              </a:rPr>
              <a:t>23.05.2023</a:t>
            </a:r>
            <a:endParaRPr lang="ru-RU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021" y="136525"/>
            <a:ext cx="9144000" cy="1360652"/>
          </a:xfrm>
        </p:spPr>
        <p:txBody>
          <a:bodyPr>
            <a:normAutofit/>
          </a:bodyPr>
          <a:lstStyle/>
          <a:p>
            <a:r>
              <a:rPr lang="ru-RU" b="1" dirty="0"/>
              <a:t>Принцип работы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02169"/>
            <a:ext cx="9144000" cy="2049189"/>
          </a:xfrm>
        </p:spPr>
        <p:txBody>
          <a:bodyPr>
            <a:normAutofit/>
          </a:bodyPr>
          <a:lstStyle/>
          <a:p>
            <a:r>
              <a:rPr lang="ru-RU" dirty="0"/>
              <a:t>В </a:t>
            </a:r>
            <a:r>
              <a:rPr lang="en-US" dirty="0" err="1"/>
              <a:t>GameView</a:t>
            </a:r>
            <a:r>
              <a:rPr lang="en-US" dirty="0"/>
              <a:t> </a:t>
            </a:r>
            <a:r>
              <a:rPr lang="ru-RU" dirty="0"/>
              <a:t>в массив </a:t>
            </a:r>
            <a:r>
              <a:rPr lang="en-US" dirty="0"/>
              <a:t>sprites </a:t>
            </a:r>
            <a:r>
              <a:rPr lang="ru-RU" dirty="0"/>
              <a:t>добавляются наследники абстрактного класса </a:t>
            </a:r>
            <a:r>
              <a:rPr lang="en-US" dirty="0"/>
              <a:t>sprites. </a:t>
            </a:r>
            <a:r>
              <a:rPr lang="ru-RU" dirty="0">
                <a:solidFill>
                  <a:srgbClr val="44546A"/>
                </a:solidFill>
              </a:rPr>
              <a:t>В которых описано какие они будут иметь свойства и как они будут изображаться </a:t>
            </a:r>
            <a:r>
              <a:rPr lang="ru-RU" dirty="0"/>
              <a:t>на холсте. Для рисования картинок я использовал метод </a:t>
            </a:r>
            <a:r>
              <a:rPr lang="en-US" dirty="0" err="1"/>
              <a:t>onDraw</a:t>
            </a:r>
            <a:r>
              <a:rPr lang="en-US" dirty="0"/>
              <a:t> </a:t>
            </a:r>
            <a:r>
              <a:rPr lang="ru-RU" dirty="0"/>
              <a:t>класса </a:t>
            </a:r>
            <a:r>
              <a:rPr lang="en-US" dirty="0"/>
              <a:t>View.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23.05.2023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513477-47F8-212E-DFB9-FC2574B463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3898" y="364887"/>
            <a:ext cx="9144000" cy="1044416"/>
          </a:xfrm>
        </p:spPr>
        <p:txBody>
          <a:bodyPr/>
          <a:lstStyle/>
          <a:p>
            <a:r>
              <a:rPr lang="ru-RU" dirty="0"/>
              <a:t>Принцип работы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0C5DD4C-40E8-5EED-0802-0D2F172747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26096" y="2734322"/>
            <a:ext cx="4941903" cy="3515558"/>
          </a:xfrm>
        </p:spPr>
        <p:txBody>
          <a:bodyPr>
            <a:normAutofit/>
          </a:bodyPr>
          <a:lstStyle/>
          <a:p>
            <a:r>
              <a:rPr lang="ru-RU" dirty="0"/>
              <a:t>Нажатия на экрана обрабатывает в </a:t>
            </a:r>
            <a:r>
              <a:rPr lang="en-US" dirty="0" err="1"/>
              <a:t>GameView</a:t>
            </a:r>
            <a:r>
              <a:rPr lang="ru-RU" dirty="0"/>
              <a:t>, далее с помощью метода </a:t>
            </a:r>
            <a:r>
              <a:rPr lang="en-US" dirty="0" err="1"/>
              <a:t>onTouch</a:t>
            </a:r>
            <a:r>
              <a:rPr lang="en-US" dirty="0"/>
              <a:t> </a:t>
            </a:r>
            <a:r>
              <a:rPr lang="ru-RU" dirty="0"/>
              <a:t>в спрайтах определяется было ли нажатия на спрайт или нет.</a:t>
            </a:r>
            <a:r>
              <a:rPr lang="en-US" dirty="0"/>
              <a:t> </a:t>
            </a:r>
            <a:r>
              <a:rPr lang="ru-RU" dirty="0"/>
              <a:t>При вызове босса игра переходит в режим бос</a:t>
            </a:r>
            <a:r>
              <a:rPr lang="en-US" dirty="0"/>
              <a:t>c</a:t>
            </a:r>
            <a:r>
              <a:rPr lang="ru-RU" dirty="0"/>
              <a:t> </a:t>
            </a:r>
            <a:r>
              <a:rPr lang="ru-RU" dirty="0" err="1"/>
              <a:t>файта</a:t>
            </a:r>
            <a:r>
              <a:rPr lang="ru-RU" dirty="0"/>
              <a:t> и вместо удаления спрайта, </a:t>
            </a:r>
            <a:r>
              <a:rPr lang="en-US" dirty="0" err="1"/>
              <a:t>GameView</a:t>
            </a:r>
            <a:r>
              <a:rPr lang="en-US" dirty="0"/>
              <a:t> </a:t>
            </a:r>
            <a:r>
              <a:rPr lang="ru-RU" dirty="0"/>
              <a:t>следит за кол-вом нажатий через </a:t>
            </a:r>
            <a:r>
              <a:rPr lang="en-US" dirty="0" err="1"/>
              <a:t>GameInfo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/>
              <a:t>BossSprite</a:t>
            </a:r>
            <a:endParaRPr lang="en-US" dirty="0"/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FE4FD3A-80E5-1B5E-A54B-7FB2039EE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23.05.2023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6733B0B-5AB8-95C3-56AC-A151151FE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0EB64F1-932E-8B81-4879-ECC9CA569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2" y="1793502"/>
            <a:ext cx="3387674" cy="447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089816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r>
              <a:rPr lang="en-US" dirty="0"/>
              <a:t>23.05.2023</a:t>
            </a:r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2354" y="505472"/>
            <a:ext cx="9257907" cy="690677"/>
          </a:xfrm>
        </p:spPr>
        <p:txBody>
          <a:bodyPr/>
          <a:lstStyle/>
          <a:p>
            <a:r>
              <a:rPr lang="ru-RU" dirty="0"/>
              <a:t>Планы на будущие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CC5BFC-99A7-9977-5795-3D897AB0A7C0}"/>
              </a:ext>
            </a:extLst>
          </p:cNvPr>
          <p:cNvSpPr txBox="1"/>
          <p:nvPr/>
        </p:nvSpPr>
        <p:spPr>
          <a:xfrm>
            <a:off x="1393794" y="1803036"/>
            <a:ext cx="624987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44546A"/>
                </a:solidFill>
              </a:rPr>
              <a:t>В игру планируется добавить: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44546A"/>
                </a:solidFill>
              </a:rPr>
              <a:t>Базу данных для сохранения прогресса игры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44546A"/>
                </a:solidFill>
              </a:rPr>
              <a:t>Таблицу рекордов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44546A"/>
                </a:solidFill>
              </a:rPr>
              <a:t>Вместо фигур рисование картинок и возможность добавлять их самостоятельно.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194DB6-7F97-E1F8-1476-22DCF2218FDE}"/>
              </a:ext>
            </a:extLst>
          </p:cNvPr>
          <p:cNvSpPr txBox="1"/>
          <p:nvPr/>
        </p:nvSpPr>
        <p:spPr>
          <a:xfrm>
            <a:off x="1393794" y="3208305"/>
            <a:ext cx="62498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44546A"/>
                </a:solidFill>
              </a:rPr>
              <a:t>Реализовать до конца: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44546A"/>
                </a:solidFill>
              </a:rPr>
              <a:t>Конец игры</a:t>
            </a:r>
            <a:r>
              <a:rPr lang="en-US" dirty="0">
                <a:solidFill>
                  <a:srgbClr val="44546A"/>
                </a:solidFill>
              </a:rPr>
              <a:t>(</a:t>
            </a:r>
            <a:r>
              <a:rPr lang="ru-RU" dirty="0">
                <a:solidFill>
                  <a:srgbClr val="44546A"/>
                </a:solidFill>
              </a:rPr>
              <a:t>финальную </a:t>
            </a:r>
            <a:r>
              <a:rPr lang="ru-RU" dirty="0" err="1">
                <a:solidFill>
                  <a:srgbClr val="44546A"/>
                </a:solidFill>
              </a:rPr>
              <a:t>активити</a:t>
            </a:r>
            <a:r>
              <a:rPr lang="ru-RU" dirty="0">
                <a:solidFill>
                  <a:srgbClr val="44546A"/>
                </a:solidFill>
              </a:rPr>
              <a:t> с выводом счёта игры</a:t>
            </a:r>
            <a:r>
              <a:rPr lang="en-US" dirty="0">
                <a:solidFill>
                  <a:srgbClr val="44546A"/>
                </a:solidFill>
              </a:rPr>
              <a:t>)</a:t>
            </a:r>
            <a:r>
              <a:rPr lang="ru-RU" dirty="0">
                <a:solidFill>
                  <a:srgbClr val="44546A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8578" y="5701280"/>
            <a:ext cx="2479652" cy="37958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8181110-02AC-F6D1-9281-7B27285BA3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8469" y="1265251"/>
            <a:ext cx="4625821" cy="46258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3B0E8E-5FA1-F089-EFC3-1BF48CF73E10}"/>
              </a:ext>
            </a:extLst>
          </p:cNvPr>
          <p:cNvSpPr txBox="1"/>
          <p:nvPr/>
        </p:nvSpPr>
        <p:spPr>
          <a:xfrm>
            <a:off x="579265" y="500972"/>
            <a:ext cx="6094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rgbClr val="44546A"/>
                </a:solidFill>
                <a:latin typeface="+mj-lt"/>
              </a:rPr>
              <a:t>Скачать игру можно </a:t>
            </a:r>
            <a:r>
              <a:rPr lang="en-US" sz="3200" b="1" dirty="0" err="1">
                <a:solidFill>
                  <a:srgbClr val="44546A"/>
                </a:solidFill>
                <a:latin typeface="+mj-lt"/>
              </a:rPr>
              <a:t>qr</a:t>
            </a:r>
            <a:r>
              <a:rPr lang="en-US" sz="3200" b="1" dirty="0">
                <a:solidFill>
                  <a:srgbClr val="44546A"/>
                </a:solidFill>
                <a:latin typeface="+mj-lt"/>
              </a:rPr>
              <a:t> </a:t>
            </a:r>
            <a:r>
              <a:rPr lang="ru-RU" sz="3200" b="1" dirty="0">
                <a:solidFill>
                  <a:srgbClr val="44546A"/>
                </a:solidFill>
                <a:latin typeface="+mj-lt"/>
              </a:rPr>
              <a:t>коду</a:t>
            </a:r>
            <a:endParaRPr lang="ru-RU" sz="3200" dirty="0">
              <a:solidFill>
                <a:srgbClr val="44546A"/>
              </a:solidFill>
              <a:latin typeface="+mj-l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17A7850-73F7-2590-5923-6BB0F175F3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35280" y="4448895"/>
            <a:ext cx="2152950" cy="943107"/>
          </a:xfrm>
          <a:prstGeom prst="rect">
            <a:avLst/>
          </a:prstGeom>
        </p:spPr>
      </p:pic>
      <p:sp>
        <p:nvSpPr>
          <p:cNvPr id="2" name="Дата 11">
            <a:extLst>
              <a:ext uri="{FF2B5EF4-FFF2-40B4-BE49-F238E27FC236}">
                <a16:creationId xmlns:a16="http://schemas.microsoft.com/office/drawing/2014/main" id="{7DC4A235-72E3-507B-273D-8CBBB36E0940}"/>
              </a:ext>
            </a:extLst>
          </p:cNvPr>
          <p:cNvSpPr txBox="1">
            <a:spLocks/>
          </p:cNvSpPr>
          <p:nvPr/>
        </p:nvSpPr>
        <p:spPr>
          <a:xfrm>
            <a:off x="863138" y="638128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44546A"/>
                </a:solidFill>
              </a:rPr>
              <a:t>23.05.2023</a:t>
            </a:r>
            <a:endParaRPr lang="ru-RU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295</Words>
  <Application>Microsoft Office PowerPoint</Application>
  <PresentationFormat>Широкоэкранный</PresentationFormat>
  <Paragraphs>45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SamsungOne 450C</vt:lpstr>
      <vt:lpstr>Arial Black</vt:lpstr>
      <vt:lpstr>SamsungOne 800C</vt:lpstr>
      <vt:lpstr>Arial</vt:lpstr>
      <vt:lpstr>Calibri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ОБ игре</vt:lpstr>
      <vt:lpstr>Главное меню</vt:lpstr>
      <vt:lpstr>Презентация PowerPoint</vt:lpstr>
      <vt:lpstr>Презентация PowerPoint</vt:lpstr>
      <vt:lpstr>Принцип работы</vt:lpstr>
      <vt:lpstr>Принцип работы</vt:lpstr>
      <vt:lpstr>Планы на будущие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User</cp:lastModifiedBy>
  <cp:revision>36</cp:revision>
  <dcterms:created xsi:type="dcterms:W3CDTF">2020-05-25T08:37:09Z</dcterms:created>
  <dcterms:modified xsi:type="dcterms:W3CDTF">2023-05-22T16:15:25Z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